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4017" r:id="rId4"/>
    <p:sldMasterId id="2147484029" r:id="rId5"/>
    <p:sldMasterId id="2147484041" r:id="rId6"/>
    <p:sldMasterId id="2147484053" r:id="rId7"/>
    <p:sldMasterId id="2147484065" r:id="rId8"/>
    <p:sldMasterId id="2147484077" r:id="rId9"/>
    <p:sldMasterId id="2147484089" r:id="rId10"/>
  </p:sldMasterIdLst>
  <p:notesMasterIdLst>
    <p:notesMasterId r:id="rId54"/>
  </p:notesMasterIdLst>
  <p:sldIdLst>
    <p:sldId id="260" r:id="rId11"/>
    <p:sldId id="261" r:id="rId12"/>
    <p:sldId id="262" r:id="rId13"/>
    <p:sldId id="335" r:id="rId14"/>
    <p:sldId id="344" r:id="rId15"/>
    <p:sldId id="337" r:id="rId16"/>
    <p:sldId id="343" r:id="rId17"/>
    <p:sldId id="340" r:id="rId18"/>
    <p:sldId id="341" r:id="rId19"/>
    <p:sldId id="342" r:id="rId20"/>
    <p:sldId id="264" r:id="rId21"/>
    <p:sldId id="263" r:id="rId22"/>
    <p:sldId id="300" r:id="rId23"/>
    <p:sldId id="294" r:id="rId24"/>
    <p:sldId id="297" r:id="rId25"/>
    <p:sldId id="301" r:id="rId26"/>
    <p:sldId id="302" r:id="rId27"/>
    <p:sldId id="303" r:id="rId28"/>
    <p:sldId id="304" r:id="rId29"/>
    <p:sldId id="312" r:id="rId30"/>
    <p:sldId id="311" r:id="rId31"/>
    <p:sldId id="265" r:id="rId32"/>
    <p:sldId id="305" r:id="rId33"/>
    <p:sldId id="306" r:id="rId34"/>
    <p:sldId id="307" r:id="rId35"/>
    <p:sldId id="310" r:id="rId36"/>
    <p:sldId id="308" r:id="rId37"/>
    <p:sldId id="309" r:id="rId38"/>
    <p:sldId id="266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326" r:id="rId53"/>
  </p:sldIdLst>
  <p:sldSz cx="9144000" cy="6858000" type="screen4x3"/>
  <p:notesSz cx="6858000" cy="9144000"/>
  <p:custDataLst>
    <p:tags r:id="rId5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99E"/>
    <a:srgbClr val="EDD98F"/>
    <a:srgbClr val="DEBA86"/>
    <a:srgbClr val="BE730E"/>
    <a:srgbClr val="CC9900"/>
    <a:srgbClr val="B3D83C"/>
    <a:srgbClr val="99CC00"/>
    <a:srgbClr val="FFCC66"/>
    <a:srgbClr val="FFEEBD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6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tags" Target="tags/tag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tableStyles" Target="tableStyle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CE111-EC9C-453B-BD73-A52310FC8AE8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B8E63-E3AB-42D2-8D40-0B4084EC15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686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B8E63-E3AB-42D2-8D40-0B4084EC154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2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2472-1FC1-434C-9AA6-A28C7412BA20}" type="datetime1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E0C1-E416-447D-8BB3-DDFF01DD8757}" type="datetime1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2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2472-1FC1-434C-9AA6-A28C7412BA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375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73F8-C4AE-47F3-89A0-302C73EA17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6930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E524-873D-4922-965D-13303A0FAC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317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859A-A4FA-4706-8EE4-97AF7ED174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481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10B-7E09-4F03-87B1-EF74A8FFBA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7151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AA02-7C34-4312-8318-383D538482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703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D047-2B53-4D37-B05C-2ACF4C0355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178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117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1E62-C8F7-4A92-A25D-3E50DFFBB92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31973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3588-82F6-480F-B816-0A8DBDDB44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808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E0C1-E416-447D-8BB3-DDFF01DD875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0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82" y="366779"/>
            <a:ext cx="1543051" cy="7800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34" y="366779"/>
            <a:ext cx="4476751" cy="7800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1C5D-C239-4A35-9E07-30C90F6F3502}" type="datetime1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82" y="366779"/>
            <a:ext cx="1543051" cy="7800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34" y="366779"/>
            <a:ext cx="4476751" cy="7800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1C5D-C239-4A35-9E07-30C90F6F35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48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2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2D23-F7A1-43FF-9CA7-6FA3A64C4E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36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9247-E490-49C4-AA87-D362A6448D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010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2C4F-3D2D-4A07-90F3-2C6A2FB449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233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E55A-0BB6-4095-A588-857C530453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29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EDC6-F337-46F5-928D-B2A246AEF8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45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932E-6DC9-4D48-92DD-59FAE9691F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2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85BB-E3B5-4F4D-85F7-7346198268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637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117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96C9-147C-49DD-B6B1-D7880C999C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51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73F8-C4AE-47F3-89A0-302C73EA17AE}" type="datetime1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8148-6F7E-48DF-BE8B-F2AD9CB55F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09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DF24-BBF5-4314-9CCA-908A2D81AA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382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82" y="366779"/>
            <a:ext cx="1543051" cy="7800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34" y="366779"/>
            <a:ext cx="4476751" cy="7800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0BD6-2787-41A9-85B1-DC166AD3D2F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02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2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B6CF-023B-4DA8-9C0B-0FA6A39B50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74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8ADDA-3958-4F75-BEA9-AD07C4CA9F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988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6F15-EF6F-48A7-9FC9-E1EFED7409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33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93E05-7982-47C9-B2A5-11AD031302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597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F3F6-2C00-4CCF-A882-C70580722D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92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BCF9-D0C7-4551-BA0E-4168E64427D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107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BF71-63C5-474C-ACE6-A12B919E94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E524-873D-4922-965D-13303A0FAC66}" type="datetime1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117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9A90-74BB-4428-B465-0FF7F73A20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8813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6618-6AA5-4C20-B2FF-4890BECB02C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656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54A6-BCF5-4822-AA1E-062ADDA5BE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741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82" y="366779"/>
            <a:ext cx="1543051" cy="7800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34" y="366779"/>
            <a:ext cx="4476751" cy="7800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24F4-46EE-4885-B57D-27E022DDA1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3199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2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2472-1FC1-434C-9AA6-A28C7412BA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1833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73F8-C4AE-47F3-89A0-302C73EA17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2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E524-873D-4922-965D-13303A0FAC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73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859A-A4FA-4706-8EE4-97AF7ED174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816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10B-7E09-4F03-87B1-EF74A8FFBA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5548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AA02-7C34-4312-8318-383D538482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854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859A-A4FA-4706-8EE4-97AF7ED1741E}" type="datetime1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D047-2B53-4D37-B05C-2ACF4C0355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6245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117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1E62-C8F7-4A92-A25D-3E50DFFBB92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76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3588-82F6-480F-B816-0A8DBDDB44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08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E0C1-E416-447D-8BB3-DDFF01DD875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5911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82" y="366779"/>
            <a:ext cx="1543051" cy="7800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34" y="366779"/>
            <a:ext cx="4476751" cy="7800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1C5D-C239-4A35-9E07-30C90F6F35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80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2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2472-1FC1-434C-9AA6-A28C7412BA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721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73F8-C4AE-47F3-89A0-302C73EA17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700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E524-873D-4922-965D-13303A0FAC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6635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859A-A4FA-4706-8EE4-97AF7ED174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843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10B-7E09-4F03-87B1-EF74A8FFBA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8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10B-7E09-4F03-87B1-EF74A8FFBAF3}" type="datetime1">
              <a:rPr lang="ru-RU" smtClean="0"/>
              <a:pPr/>
              <a:t>04.03.2021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AA02-7C34-4312-8318-383D538482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2069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D047-2B53-4D37-B05C-2ACF4C0355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967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117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1E62-C8F7-4A92-A25D-3E50DFFBB92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514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3588-82F6-480F-B816-0A8DBDDB44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535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E0C1-E416-447D-8BB3-DDFF01DD875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8450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82" y="366779"/>
            <a:ext cx="1543051" cy="7800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34" y="366779"/>
            <a:ext cx="4476751" cy="7800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1C5D-C239-4A35-9E07-30C90F6F35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3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2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2472-1FC1-434C-9AA6-A28C7412BA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6310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73F8-C4AE-47F3-89A0-302C73EA17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3752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E524-873D-4922-965D-13303A0FAC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0409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859A-A4FA-4706-8EE4-97AF7ED174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629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AA02-7C34-4312-8318-383D538482FE}" type="datetime1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10B-7E09-4F03-87B1-EF74A8FFBA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542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AA02-7C34-4312-8318-383D538482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149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D047-2B53-4D37-B05C-2ACF4C0355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371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117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1E62-C8F7-4A92-A25D-3E50DFFBB92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5107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3588-82F6-480F-B816-0A8DBDDB44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30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E0C1-E416-447D-8BB3-DDFF01DD875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041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82" y="366779"/>
            <a:ext cx="1543051" cy="7800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34" y="366779"/>
            <a:ext cx="4476751" cy="7800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1C5D-C239-4A35-9E07-30C90F6F35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0837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2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2472-1FC1-434C-9AA6-A28C7412BA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125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73F8-C4AE-47F3-89A0-302C73EA17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7625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E524-873D-4922-965D-13303A0FAC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D047-2B53-4D37-B05C-2ACF4C035550}" type="datetime1">
              <a:rPr lang="ru-RU" smtClean="0"/>
              <a:pPr/>
              <a:t>04.03.2021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859A-A4FA-4706-8EE4-97AF7ED174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630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10B-7E09-4F03-87B1-EF74A8FFBA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7025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AA02-7C34-4312-8318-383D538482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991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D047-2B53-4D37-B05C-2ACF4C0355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11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117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1E62-C8F7-4A92-A25D-3E50DFFBB92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9759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3588-82F6-480F-B816-0A8DBDDB44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3803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E0C1-E416-447D-8BB3-DDFF01DD875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0563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82" y="366779"/>
            <a:ext cx="1543051" cy="7800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34" y="366779"/>
            <a:ext cx="4476751" cy="7800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1C5D-C239-4A35-9E07-30C90F6F35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42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2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2472-1FC1-434C-9AA6-A28C7412BA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022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73F8-C4AE-47F3-89A0-302C73EA17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99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117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1E62-C8F7-4A92-A25D-3E50DFFBB92B}" type="datetime1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E524-873D-4922-965D-13303A0FAC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607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859A-A4FA-4706-8EE4-97AF7ED174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020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10B-7E09-4F03-87B1-EF74A8FFBA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963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AA02-7C34-4312-8318-383D538482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8170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D047-2B53-4D37-B05C-2ACF4C0355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158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117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1E62-C8F7-4A92-A25D-3E50DFFBB92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513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3588-82F6-480F-B816-0A8DBDDB44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212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E0C1-E416-447D-8BB3-DDFF01DD875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583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82" y="366779"/>
            <a:ext cx="1543051" cy="7800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34" y="366779"/>
            <a:ext cx="4476751" cy="7800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1C5D-C239-4A35-9E07-30C90F6F35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163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92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B2472-1FC1-434C-9AA6-A28C7412BA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9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3588-82F6-480F-B816-0A8DBDDB448F}" type="datetime1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73F8-C4AE-47F3-89A0-302C73EA17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713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E524-873D-4922-965D-13303A0FAC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350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B859A-A4FA-4706-8EE4-97AF7ED174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979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10B-7E09-4F03-87B1-EF74A8FFBA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503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AA02-7C34-4312-8318-383D538482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876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D047-2B53-4D37-B05C-2ACF4C0355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595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117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1E62-C8F7-4A92-A25D-3E50DFFBB92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316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3588-82F6-480F-B816-0A8DBDDB44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541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E0C1-E416-447D-8BB3-DDFF01DD875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9052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82" y="366779"/>
            <a:ext cx="1543051" cy="7800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34" y="366779"/>
            <a:ext cx="4476751" cy="7800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1C5D-C239-4A35-9E07-30C90F6F35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89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A6416-1C3B-484D-A663-734AA4915EB5}" type="datetime1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1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A6416-1C3B-484D-A663-734AA4915E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1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12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66643-FD9B-4DC5-9A0A-67E899F62E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1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43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D615-EBF6-4CD0-A13F-BAD5EA4767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1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6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A6416-1C3B-484D-A663-734AA4915E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1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1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A6416-1C3B-484D-A663-734AA4915E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1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3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A6416-1C3B-484D-A663-734AA4915E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1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18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A6416-1C3B-484D-A663-734AA4915E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1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53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A6416-1C3B-484D-A663-734AA4915E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1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0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A6416-1C3B-484D-A663-734AA4915E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1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1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7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8.emf"/><Relationship Id="rId4" Type="http://schemas.openxmlformats.org/officeDocument/2006/relationships/image" Target="../media/image6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9" y="1628800"/>
            <a:ext cx="6408712" cy="2448272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общесадового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  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гостях у лета»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5085250"/>
            <a:ext cx="1800201" cy="512299"/>
          </a:xfrm>
          <a:ln>
            <a:noFill/>
          </a:ln>
        </p:spPr>
        <p:txBody>
          <a:bodyPr>
            <a:normAutofit fontScale="40000" lnSpcReduction="20000"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Н.А. Володина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713" y="44624"/>
            <a:ext cx="604867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автономного дошкольного образовательного учреждения </a:t>
            </a:r>
          </a:p>
          <a:p>
            <a:pPr algn="ctr"/>
            <a:r>
              <a:rPr lang="ru-RU" sz="115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«Центр развития ребенка – детский сад №64 «Алые паруса»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815915" y="6453402"/>
            <a:ext cx="1800201" cy="2962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 2018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7856-(52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092850"/>
            <a:ext cx="2843808" cy="37769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1904" y="209027"/>
            <a:ext cx="6822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Закаливающие мероприятия после сна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3156" y="2132856"/>
            <a:ext cx="3352800" cy="42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679" y="1542885"/>
            <a:ext cx="3276600" cy="423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32711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7856-(52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092850"/>
            <a:ext cx="2843808" cy="37769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1905" y="404664"/>
            <a:ext cx="6030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 адаптации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627784" y="1600206"/>
            <a:ext cx="6059016" cy="4525963"/>
          </a:xfrm>
        </p:spPr>
        <p:txBody>
          <a:bodyPr/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детей: 66 человек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Адаптация: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легкой степени - 26 детей;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степени – 2 ребенка;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35 детей продолжается адаптационный период.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ребенка выбыло в другие детские сады.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908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856-(51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88257" y="4867526"/>
            <a:ext cx="2555777" cy="199054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дошкольного возраста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65103"/>
              </p:ext>
            </p:extLst>
          </p:nvPr>
        </p:nvGraphicFramePr>
        <p:xfrm>
          <a:off x="2483770" y="1988840"/>
          <a:ext cx="4608512" cy="3606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73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группы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проекта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Краски</a:t>
                      </a:r>
                      <a:r>
                        <a:rPr lang="ru-RU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лета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Лето с </a:t>
                      </a:r>
                      <a:r>
                        <a:rPr lang="ru-RU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Фиксиками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Страна фантазёров</a:t>
                      </a:r>
                      <a:r>
                        <a:rPr lang="ru-RU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затейников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Наши</a:t>
                      </a:r>
                      <a:r>
                        <a:rPr lang="ru-RU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путешествия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Лето-чудная пора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семечка до семечка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Этот удивительный мир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Сказочное лето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7"/>
          <p:cNvSpPr txBox="1"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направления:</a:t>
            </a:r>
          </a:p>
        </p:txBody>
      </p:sp>
      <p:pic>
        <p:nvPicPr>
          <p:cNvPr id="9" name="Объект 8" descr="567856-(52)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332037"/>
            <a:ext cx="3407771" cy="4525963"/>
          </a:xfrm>
          <a:prstGeom prst="rect">
            <a:avLst/>
          </a:prstGeom>
        </p:spPr>
      </p:pic>
      <p:sp>
        <p:nvSpPr>
          <p:cNvPr id="10" name="Объект 7"/>
          <p:cNvSpPr txBox="1">
            <a:spLocks/>
          </p:cNvSpPr>
          <p:nvPr/>
        </p:nvSpPr>
        <p:spPr>
          <a:xfrm>
            <a:off x="2699792" y="2132856"/>
            <a:ext cx="6275040" cy="3201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физкультурно-оздоровительное;  </a:t>
            </a:r>
          </a:p>
          <a:p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культурно-досуговое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художественно-эстетическое;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познавательно-игровое;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891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856-(51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" y="4867525"/>
            <a:ext cx="2448272" cy="199054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дни</a:t>
            </a:r>
          </a:p>
        </p:txBody>
      </p:sp>
      <p:pic>
        <p:nvPicPr>
          <p:cNvPr id="7" name="Picture 4" descr="C:\Users\Ольга\Desktop\DSC_038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3600400" cy="297033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" descr="C:\Users\Ольга\Desktop\DSC_04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7" y="1415964"/>
            <a:ext cx="3549131" cy="28051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1795431"/>
            <a:ext cx="4873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веселых игр и забав.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46464" y="475650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 14</a:t>
            </a:r>
          </a:p>
        </p:txBody>
      </p:sp>
    </p:spTree>
    <p:extLst>
      <p:ext uri="{BB962C8B-B14F-4D97-AF65-F5344CB8AC3E}">
        <p14:creationId xmlns:p14="http://schemas.microsoft.com/office/powerpoint/2010/main" val="3464366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856-(51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" y="4867525"/>
            <a:ext cx="2448272" cy="199054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дни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1210656"/>
            <a:ext cx="4873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рисунка на асфальте.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9872" y="558924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 14</a:t>
            </a:r>
          </a:p>
        </p:txBody>
      </p:sp>
      <p:pic>
        <p:nvPicPr>
          <p:cNvPr id="11" name="Picture 2" descr="C:\Users\Ольга\Desktop\IMG-5d46f3033d2a704c3708c2e0704eec0f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11" y="2131220"/>
            <a:ext cx="2983625" cy="3169987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292080" y="2022992"/>
            <a:ext cx="3186610" cy="3350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1374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856-(51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" y="4867525"/>
            <a:ext cx="2448272" cy="199054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дни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1210656"/>
            <a:ext cx="4873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рисунка на асфальте.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2110" y="537321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 11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920146"/>
            <a:ext cx="2905223" cy="334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IMG_20180815_09503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908973"/>
            <a:ext cx="3323661" cy="442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33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856-(51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" y="4867525"/>
            <a:ext cx="2448272" cy="199054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дни</a:t>
            </a:r>
          </a:p>
        </p:txBody>
      </p:sp>
      <p:pic>
        <p:nvPicPr>
          <p:cNvPr id="12" name="Объект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380206"/>
            <a:ext cx="3750568" cy="281292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2110" y="537321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 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549" y="1628800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защиты имущества граждан от пожара </a:t>
            </a:r>
          </a:p>
        </p:txBody>
      </p:sp>
      <p:pic>
        <p:nvPicPr>
          <p:cNvPr id="15" name="Объект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972" y="2371884"/>
            <a:ext cx="3750568" cy="281292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18945" y="5073627"/>
            <a:ext cx="3755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</a:t>
            </a:r>
          </a:p>
          <a:p>
            <a:pPr algn="ctr"/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пожарную часть</a:t>
            </a:r>
          </a:p>
        </p:txBody>
      </p:sp>
    </p:spTree>
    <p:extLst>
      <p:ext uri="{BB962C8B-B14F-4D97-AF65-F5344CB8AC3E}">
        <p14:creationId xmlns:p14="http://schemas.microsoft.com/office/powerpoint/2010/main" val="1969149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856-(51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" y="4867525"/>
            <a:ext cx="2448272" cy="199054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дни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82098" y="609329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 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697481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«В стране цветов»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4" y="1259700"/>
            <a:ext cx="2595168" cy="461363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3468" y="1238792"/>
            <a:ext cx="2664296" cy="459401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1238793"/>
            <a:ext cx="2527727" cy="449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16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856-(51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" y="4867525"/>
            <a:ext cx="2448272" cy="199054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дни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559045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 13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35017" y="1340768"/>
            <a:ext cx="8229600" cy="975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День «Путешествие в долину динозавров» </a:t>
            </a:r>
            <a:br>
              <a:rPr lang="ru-RU" altLang="ru-RU" sz="32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altLang="ru-RU" sz="3200" dirty="0">
              <a:solidFill>
                <a:srgbClr val="9BBB5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Picture 2" descr="G:\лето 2018\IMG_20180531_1632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3940" y="2179426"/>
            <a:ext cx="4267597" cy="3200698"/>
          </a:xfrm>
          <a:noFill/>
        </p:spPr>
      </p:pic>
      <p:pic>
        <p:nvPicPr>
          <p:cNvPr id="17" name="Picture 3" descr="G:\лето 2018\IMG_20180531_1736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100529"/>
            <a:ext cx="3250709" cy="433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133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1196757"/>
            <a:ext cx="51845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Цель проекта: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сохранение и укрепление психического и физического здоровья детей с учетом их индивидуальных особенностей в летний период, удовлетворение потребностей растущего организма в отдыхе.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  <a:latin typeface="Times New Roman"/>
            </a:endParaRP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Задачи: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расширять знания детей о сезонных изменениях в природе, развивать познавательный интерес, формировать навыки экспериментирования;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Times New Roman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развивать двигательные, интеллектуальные, творческие способности детей в разнообразных видах деятельности;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  <a:latin typeface="Times New Roman"/>
            </a:endParaRP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-   способствовать активному вовлечению родителей в совместную деятельность с ребёнком в условиях семьи и детского сада.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856-(51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" y="4867525"/>
            <a:ext cx="2448272" cy="199054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дни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816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 10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35017" y="1340768"/>
            <a:ext cx="8229600" cy="975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День «По волнам, по морям» </a:t>
            </a:r>
            <a:br>
              <a:rPr lang="ru-RU" altLang="ru-RU" sz="32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altLang="ru-RU" sz="3200" dirty="0">
              <a:solidFill>
                <a:srgbClr val="9BBB5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916832"/>
            <a:ext cx="2341427" cy="4162538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916832"/>
            <a:ext cx="2340847" cy="416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33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856-(51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" y="4867525"/>
            <a:ext cx="2448272" cy="199054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дни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551723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 10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35017" y="1340768"/>
            <a:ext cx="8229600" cy="975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День Африки </a:t>
            </a:r>
            <a:br>
              <a:rPr lang="ru-RU" altLang="ru-RU" sz="32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altLang="ru-RU" sz="3200" dirty="0">
              <a:solidFill>
                <a:srgbClr val="9BBB59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2060848"/>
            <a:ext cx="5471530" cy="307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33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7856-(52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258367" y="3081056"/>
            <a:ext cx="2843808" cy="37769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504" y="404664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Общесадовые</a:t>
            </a:r>
            <a:r>
              <a:rPr lang="ru-RU" sz="3600" b="1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тематические площадки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Метеостанция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экспериментирования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песочница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Стадион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центр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по ПДД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Огород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Цветник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36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856-(51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" y="4867525"/>
            <a:ext cx="2448272" cy="199054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532" y="620688"/>
            <a:ext cx="4752528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Метеостанция</a:t>
            </a:r>
            <a:b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12775"/>
            <a:ext cx="4310508" cy="322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Объект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5476" y="1412776"/>
            <a:ext cx="3559000" cy="3744416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860032" y="5373216"/>
            <a:ext cx="4104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по ПДД</a:t>
            </a:r>
            <a:b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503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856-(51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" y="4867525"/>
            <a:ext cx="2448272" cy="199054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332656"/>
            <a:ext cx="4752528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 на большую песочницу</a:t>
            </a:r>
            <a:b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C:\Users\lapka\Desktop\ЛЕТО 2018\ЛЕТО 2018\20180809_10184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68" y="404664"/>
            <a:ext cx="2247367" cy="2996948"/>
          </a:xfrm>
          <a:noFill/>
        </p:spPr>
      </p:pic>
      <p:pic>
        <p:nvPicPr>
          <p:cNvPr id="9" name="Picture 3" descr="C:\Users\lapka\Desktop\ЛЕТО 2018\ЛЕТО 2018\20180809_1019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658856"/>
            <a:ext cx="537659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lapka\Desktop\ЛЕТО 2018\ЛЕТО 2018\20180809_10175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256" y="3505199"/>
            <a:ext cx="2230016" cy="297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635896" y="6021288"/>
            <a:ext cx="4571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с песком – любимое занятие детей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1180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856-(51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" y="4867525"/>
            <a:ext cx="2448272" cy="199054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912768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 на большую песочницу</a:t>
            </a:r>
            <a:b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700808"/>
            <a:ext cx="3960440" cy="446814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911" y="2204864"/>
            <a:ext cx="3863262" cy="289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Текст 2"/>
          <p:cNvSpPr txBox="1">
            <a:spLocks/>
          </p:cNvSpPr>
          <p:nvPr/>
        </p:nvSpPr>
        <p:spPr>
          <a:xfrm>
            <a:off x="549314" y="5206386"/>
            <a:ext cx="4104456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/>
              <a:t>«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Песочный городок»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строим дом для моей семьи.</a:t>
            </a:r>
          </a:p>
        </p:txBody>
      </p:sp>
    </p:spTree>
    <p:extLst>
      <p:ext uri="{BB962C8B-B14F-4D97-AF65-F5344CB8AC3E}">
        <p14:creationId xmlns:p14="http://schemas.microsoft.com/office/powerpoint/2010/main" val="3467047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856-(51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" y="4867525"/>
            <a:ext cx="2448272" cy="199054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912768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центр</a:t>
            </a:r>
            <a:b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34862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047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856-(51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" y="4867525"/>
            <a:ext cx="2448272" cy="199054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912768" cy="79208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Огород</a:t>
            </a:r>
            <a:b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>
            <a:off x="2843808" y="5445224"/>
            <a:ext cx="410445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какой урожай!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700" y="1628800"/>
            <a:ext cx="2737008" cy="3648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665909"/>
            <a:ext cx="2700428" cy="360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648396"/>
            <a:ext cx="2718283" cy="3624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829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856-(51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" y="4867525"/>
            <a:ext cx="2448272" cy="199054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912768" cy="79208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Цветник</a:t>
            </a:r>
            <a:b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>
            <a:off x="1043608" y="5682344"/>
            <a:ext cx="4104456" cy="558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мешайте нам трудиться.</a:t>
            </a:r>
          </a:p>
        </p:txBody>
      </p:sp>
      <p:pic>
        <p:nvPicPr>
          <p:cNvPr id="6" name="Picture 3" descr="C:\Users\Ольга\Desktop\1534147990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4137" y="1052735"/>
            <a:ext cx="3034975" cy="4350200"/>
          </a:xfrm>
          <a:prstGeom prst="rect">
            <a:avLst/>
          </a:prstGeom>
          <a:noFill/>
        </p:spPr>
      </p:pic>
      <p:pic>
        <p:nvPicPr>
          <p:cNvPr id="7" name="Picture 5" descr="C:\Users\Ольга\Desktop\IMG-a8691dd9b544d5d41d2060ef97e3cedb-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3039438" cy="5458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618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856-(51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" y="4867525"/>
            <a:ext cx="2448272" cy="199054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для детей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739784"/>
              </p:ext>
            </p:extLst>
          </p:nvPr>
        </p:nvGraphicFramePr>
        <p:xfrm>
          <a:off x="1348361" y="1571399"/>
          <a:ext cx="6447277" cy="4583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6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8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4781">
                <a:tc>
                  <a:txBody>
                    <a:bodyPr/>
                    <a:lstStyle/>
                    <a:p>
                      <a:pPr marL="88265" marR="64135" algn="ctr">
                        <a:lnSpc>
                          <a:spcPts val="1345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4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</a:t>
                      </a:r>
                      <a:r>
                        <a:rPr lang="ru-RU" sz="1100" b="1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35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мероприятия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25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группы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24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75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3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01.06.2018</a:t>
                      </a:r>
                      <a:endParaRPr lang="ru-RU" sz="9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Праздник ко Дню защиты детей «Маша и медведь»</a:t>
                      </a:r>
                      <a:endParaRPr lang="ru-RU" sz="9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35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8, 12</a:t>
                      </a:r>
                      <a:endParaRPr lang="ru-RU" sz="9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25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06.06.2018</a:t>
                      </a:r>
                      <a:endParaRPr lang="ru-RU" sz="9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5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ru-RU" sz="11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«День эколога»</a:t>
                      </a:r>
                      <a:endParaRPr lang="ru-RU" sz="9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45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7, 13</a:t>
                      </a:r>
                      <a:endParaRPr lang="ru-RU" sz="9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4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13.06.2018</a:t>
                      </a:r>
                      <a:endParaRPr lang="ru-RU" sz="9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праздник «Юные </a:t>
                      </a:r>
                      <a:r>
                        <a:rPr lang="ru-RU" sz="1100" spc="-1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огнеборцы</a:t>
                      </a:r>
                      <a:r>
                        <a:rPr lang="ru-RU" sz="11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9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tc>
                  <a:txBody>
                    <a:bodyPr/>
                    <a:lstStyle/>
                    <a:p>
                      <a:pPr marL="4692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8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7,13,14</a:t>
                      </a:r>
                      <a:r>
                        <a:rPr lang="ru-RU" sz="11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100" spc="-4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9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25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20.06.2018</a:t>
                      </a:r>
                      <a:endParaRPr lang="ru-RU" sz="9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Праздник «Здравствуй лето»</a:t>
                      </a:r>
                      <a:endParaRPr lang="ru-RU" sz="9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75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7,9,11,13,14</a:t>
                      </a:r>
                      <a:endParaRPr lang="ru-RU" sz="9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25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25.06.2018</a:t>
                      </a:r>
                      <a:endParaRPr lang="ru-RU" sz="9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Детские летние олимпийские игры (церемония открытия)</a:t>
                      </a:r>
                      <a:endParaRPr lang="ru-RU" sz="9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5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садовые группы</a:t>
                      </a:r>
                      <a:endParaRPr lang="ru-RU" sz="9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25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26-28.06.2018</a:t>
                      </a:r>
                      <a:endParaRPr lang="ru-RU" sz="9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Детские летние олимпийские игры (программа соревнований)</a:t>
                      </a:r>
                      <a:endParaRPr lang="ru-RU" sz="9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tc>
                  <a:txBody>
                    <a:bodyPr/>
                    <a:lstStyle/>
                    <a:p>
                      <a:pPr marL="73025" marR="73025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100" spc="-15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садовые группы </a:t>
                      </a:r>
                      <a:r>
                        <a:rPr lang="ru-RU" sz="1100" spc="-5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 расписанию)</a:t>
                      </a:r>
                      <a:endParaRPr lang="ru-RU" sz="9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8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25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29.06.2018</a:t>
                      </a:r>
                      <a:endParaRPr lang="ru-RU" sz="9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Детские летние олимпийские игры (церемония закрытия)</a:t>
                      </a:r>
                      <a:endParaRPr lang="ru-RU" sz="9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5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садовые группы</a:t>
                      </a:r>
                      <a:endParaRPr lang="ru-RU" sz="9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824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75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8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25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04.07.2018</a:t>
                      </a:r>
                      <a:endParaRPr lang="ru-RU" sz="9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5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ru-RU" sz="11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игра «В поисках сокровищ»</a:t>
                      </a:r>
                      <a:endParaRPr lang="ru-RU" sz="9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tc>
                  <a:txBody>
                    <a:bodyPr/>
                    <a:lstStyle/>
                    <a:p>
                      <a:pPr marL="4692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 13, 14   ''</a:t>
                      </a:r>
                      <a:endParaRPr lang="ru-RU" sz="9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8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4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11.07.2018</a:t>
                      </a:r>
                      <a:endParaRPr lang="ru-RU" sz="9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Праздник «День Ивана Купалы»</a:t>
                      </a:r>
                      <a:endParaRPr lang="ru-RU" sz="9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садовые группы</a:t>
                      </a:r>
                      <a:endParaRPr lang="ru-RU" sz="9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8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4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18.07.2018</a:t>
                      </a:r>
                      <a:endParaRPr lang="ru-RU" sz="9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Праздник дорожного движения «Наш друг светофор»</a:t>
                      </a:r>
                      <a:endParaRPr lang="ru-RU" sz="9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25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7,8,9, 11, 12, 14</a:t>
                      </a:r>
                      <a:endParaRPr lang="ru-RU" sz="9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5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25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25.07.2018</a:t>
                      </a:r>
                      <a:endParaRPr lang="ru-RU" sz="9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tc>
                  <a:txBody>
                    <a:bodyPr/>
                    <a:lstStyle/>
                    <a:p>
                      <a:pPr marL="570230" marR="55753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100" spc="-5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защиты имущества граждан от пожара 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рамках празднования Дня города</a:t>
                      </a:r>
                      <a:endParaRPr lang="ru-RU" sz="9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tc>
                  <a:txBody>
                    <a:bodyPr/>
                    <a:lstStyle/>
                    <a:p>
                      <a:pPr marL="4692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9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7,13,14,</a:t>
                      </a:r>
                      <a:r>
                        <a:rPr lang="ru-RU" sz="11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100" spc="-6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ч/</a:t>
                      </a:r>
                      <a:endParaRPr lang="ru-RU" sz="9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824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</a:t>
                      </a:r>
                      <a:endParaRPr lang="ru-RU" sz="9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8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25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01.08.2018</a:t>
                      </a:r>
                      <a:endParaRPr lang="ru-RU" sz="9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 день друзей</a:t>
                      </a:r>
                      <a:endParaRPr lang="ru-RU" sz="9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5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садовые группы</a:t>
                      </a:r>
                      <a:endParaRPr lang="ru-RU" sz="9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8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25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08.08.2018</a:t>
                      </a:r>
                      <a:endParaRPr lang="ru-RU" sz="9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праздник с родителями «Детки плюс предки»</a:t>
                      </a:r>
                      <a:endParaRPr lang="ru-RU" sz="9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15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7,13</a:t>
                      </a:r>
                      <a:endParaRPr lang="ru-RU" sz="9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8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35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13-17.08.2018</a:t>
                      </a:r>
                      <a:endParaRPr lang="ru-RU" sz="9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5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праздник «Ралли-шоу»</a:t>
                      </a:r>
                      <a:endParaRPr lang="ru-RU" sz="9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tc>
                  <a:txBody>
                    <a:bodyPr/>
                    <a:lstStyle/>
                    <a:p>
                      <a:pPr marL="191770" marR="194945"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группы </a:t>
                      </a:r>
                      <a:r>
                        <a:rPr lang="ru-RU" sz="1100" spc="-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 расписанию)</a:t>
                      </a:r>
                      <a:endParaRPr lang="ru-RU" sz="9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8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25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22.08.2018</a:t>
                      </a:r>
                      <a:endParaRPr lang="ru-RU" sz="9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Творческий фестиваль «День таланта»</a:t>
                      </a:r>
                      <a:endParaRPr lang="ru-RU" sz="9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5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садовые группы</a:t>
                      </a:r>
                      <a:endParaRPr lang="ru-RU" sz="9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8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25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29.08.2018</a:t>
                      </a:r>
                      <a:endParaRPr lang="ru-RU" sz="9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кино «Синема, синема от тебя мы без ума»</a:t>
                      </a:r>
                      <a:endParaRPr lang="ru-RU" sz="9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5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 И, 12, 13</a:t>
                      </a:r>
                      <a:endParaRPr lang="ru-RU" sz="9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3943" marR="23943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51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7856-(52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092850"/>
            <a:ext cx="2843808" cy="37769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86194" y="404664"/>
            <a:ext cx="6326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Группы раннего возраста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449004"/>
              </p:ext>
            </p:extLst>
          </p:nvPr>
        </p:nvGraphicFramePr>
        <p:xfrm>
          <a:off x="2915817" y="2050300"/>
          <a:ext cx="5568280" cy="2595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8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группы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проекта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Растем и развиваемся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Наши друзья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Лаборатория неживой природы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 вокруг меня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Этот удивительный мир цветов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Планета сказок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856-(51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" y="4867525"/>
            <a:ext cx="2448272" cy="199054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«Здравствуй, лето!» 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C:\Users\lapka\Desktop\ЛЕТО 2018\ЛЕТО 2018\20180620_1015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560" y="1412776"/>
            <a:ext cx="4724400" cy="3543300"/>
          </a:xfrm>
          <a:prstGeom prst="rect">
            <a:avLst/>
          </a:prstGeom>
          <a:noFill/>
        </p:spPr>
      </p:pic>
      <p:pic>
        <p:nvPicPr>
          <p:cNvPr id="8" name="Picture 3" descr="C:\Users\lapka\Desktop\ЛЕТО 2018\ЛЕТО 2018\20180620_10023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356992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519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856-(51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" y="4867525"/>
            <a:ext cx="2448272" cy="199054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«Ивана Купалы» 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4" descr="IMG_20180709_10115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3159125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IMG_20180709_10195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492896"/>
            <a:ext cx="424815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51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лето 2018\IMG_20180613_103812_HD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759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567856-(51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" y="4867525"/>
            <a:ext cx="2448272" cy="199054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«Юные </a:t>
            </a:r>
            <a:r>
              <a:rPr lang="ru-RU" altLang="ru-RU" sz="4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огнеборцы</a:t>
            </a:r>
            <a:r>
              <a:rPr lang="ru-RU" alt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3" descr="G:\лето 2018\IMG_20180613_105118_HD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G:\лето 2018\IMG_20180613_101607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7784" y="3789040"/>
            <a:ext cx="3779838" cy="2833688"/>
          </a:xfrm>
          <a:noFill/>
        </p:spPr>
      </p:pic>
    </p:spTree>
    <p:extLst>
      <p:ext uri="{BB962C8B-B14F-4D97-AF65-F5344CB8AC3E}">
        <p14:creationId xmlns:p14="http://schemas.microsoft.com/office/powerpoint/2010/main" val="3492519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856-(51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" y="4867525"/>
            <a:ext cx="2448272" cy="199054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4392488" cy="1143000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Открытие </a:t>
            </a:r>
            <a:r>
              <a:rPr lang="en-US" alt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alt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летних </a:t>
            </a:r>
            <a:br>
              <a:rPr lang="ru-RU" alt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олимпийских игр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G:\лето 2018\IMG_20180625_1019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1700808"/>
            <a:ext cx="4417351" cy="3312368"/>
          </a:xfrm>
          <a:noFill/>
        </p:spPr>
      </p:pic>
      <p:pic>
        <p:nvPicPr>
          <p:cNvPr id="12" name="Picture 3" descr="G:\лето 2018\IMG_20180629_0952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284984"/>
            <a:ext cx="4368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5004048" y="1772816"/>
            <a:ext cx="346672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Закрытие Олимпийских игр. Подведение итогов.</a:t>
            </a:r>
          </a:p>
        </p:txBody>
      </p:sp>
    </p:spTree>
    <p:extLst>
      <p:ext uri="{BB962C8B-B14F-4D97-AF65-F5344CB8AC3E}">
        <p14:creationId xmlns:p14="http://schemas.microsoft.com/office/powerpoint/2010/main" val="3492519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856-(51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" y="4867525"/>
            <a:ext cx="2448272" cy="199054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Спортивный праздник </a:t>
            </a:r>
            <a:br>
              <a:rPr lang="ru-RU" altLang="ru-RU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«Мы верим в Россию, мы любим футбол!»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4" descr="G:\лето 2018\IMG_20180615_1028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G:\лето 2018\IMG_20180615_11005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2" y="1484784"/>
            <a:ext cx="3784600" cy="2838450"/>
          </a:xfrm>
          <a:prstGeom prst="rect">
            <a:avLst/>
          </a:prstGeom>
          <a:noFill/>
        </p:spPr>
      </p:pic>
      <p:pic>
        <p:nvPicPr>
          <p:cNvPr id="11" name="Picture 2" descr="C:\Users\lapka\Desktop\ЛЕТО 2018\ЛЕТО 2018\20180815_07130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861048"/>
            <a:ext cx="3816424" cy="283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G:\лето 2018\IMG_20180615_10162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519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856-(51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" y="4867525"/>
            <a:ext cx="2448272" cy="199054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Спортивный праздник </a:t>
            </a:r>
            <a:br>
              <a:rPr lang="ru-RU" altLang="ru-RU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 новых встреч лето»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4" descr="C:\Users\lapka\Desktop\ЛЕТО 2018\ЛЕТО 2018\20180829_0946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9592" y="1484784"/>
            <a:ext cx="3611563" cy="2709863"/>
          </a:xfrm>
          <a:noFill/>
        </p:spPr>
      </p:pic>
      <p:pic>
        <p:nvPicPr>
          <p:cNvPr id="12" name="Picture 5" descr="C:\Users\lapka\Desktop\ЛЕТО 2018\ЛЕТО 2018\20180829_0957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C:\Users\lapka\Desktop\ЛЕТО 2018\ЛЕТО 2018\20180829_10171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78904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C:\Users\lapka\Desktop\ЛЕТО 2018\ЛЕТО 2018\20180829_10192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519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856-(51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" y="4867525"/>
            <a:ext cx="2448272" cy="199054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 семьями воспитанников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G:\лето 2018\IMG_20180621_1729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1700808"/>
            <a:ext cx="4470400" cy="3352800"/>
          </a:xfrm>
          <a:noFill/>
        </p:spPr>
      </p:pic>
      <p:pic>
        <p:nvPicPr>
          <p:cNvPr id="12" name="Picture 3" descr="G:\лето 2018\IMG_20180621_1803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852936"/>
            <a:ext cx="4368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971600" y="4869160"/>
            <a:ext cx="346672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Футбол с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3492519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856-(51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" y="4867525"/>
            <a:ext cx="2448272" cy="199054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 семьями воспитанников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115616" y="5705872"/>
            <a:ext cx="748883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Праздник с родителями</a:t>
            </a:r>
          </a:p>
          <a:p>
            <a:pPr lvl="0" algn="ctr">
              <a:spcBef>
                <a:spcPct val="0"/>
              </a:spcBef>
            </a:pPr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«Звезды футбола»</a:t>
            </a:r>
          </a:p>
        </p:txBody>
      </p:sp>
      <p:pic>
        <p:nvPicPr>
          <p:cNvPr id="9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484784"/>
            <a:ext cx="3684217" cy="2245816"/>
          </a:xfrm>
        </p:spPr>
      </p:pic>
      <p:pic>
        <p:nvPicPr>
          <p:cNvPr id="11" name="Объект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3429000"/>
            <a:ext cx="4392488" cy="2448272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675398" cy="203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519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856-(51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" y="4867525"/>
            <a:ext cx="2448272" cy="199054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 семьями воспитанников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115616" y="5301208"/>
            <a:ext cx="748883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Дни встреч с мамами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628800"/>
            <a:ext cx="3621242" cy="3621242"/>
          </a:xfrm>
          <a:prstGeom prst="rect">
            <a:avLst/>
          </a:prstGeom>
        </p:spPr>
      </p:pic>
      <p:pic>
        <p:nvPicPr>
          <p:cNvPr id="15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628800"/>
            <a:ext cx="3600400" cy="3600400"/>
          </a:xfrm>
        </p:spPr>
      </p:pic>
    </p:spTree>
    <p:extLst>
      <p:ext uri="{BB962C8B-B14F-4D97-AF65-F5344CB8AC3E}">
        <p14:creationId xmlns:p14="http://schemas.microsoft.com/office/powerpoint/2010/main" val="3492519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856-(51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" y="4867525"/>
            <a:ext cx="2448272" cy="199054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 семьями воспитанников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115616" y="5733256"/>
            <a:ext cx="748883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Дни встреч с мамами</a:t>
            </a:r>
          </a:p>
        </p:txBody>
      </p:sp>
      <p:pic>
        <p:nvPicPr>
          <p:cNvPr id="9" name="Picture 2" descr="C:\Users\VERA PC\Desktop\презентация\DSC099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355332" cy="4394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51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7856-(52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092850"/>
            <a:ext cx="2843808" cy="37769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86194" y="548680"/>
            <a:ext cx="6326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Задачи воспитателя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44270" y="1916832"/>
            <a:ext cx="61601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altLang="ru-RU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1. Создать условия, обеспечивающие ребенку физический и психологический комфорт для облегчения периода адаптации к условиям ДОУ. </a:t>
            </a:r>
          </a:p>
          <a:p>
            <a:pPr marL="285750" indent="-285750">
              <a:buFontTx/>
              <a:buChar char="-"/>
            </a:pPr>
            <a:endParaRPr lang="ru-RU" altLang="ru-RU" dirty="0">
              <a:solidFill>
                <a:schemeClr val="accent3">
                  <a:lumMod val="50000"/>
                </a:schemeClr>
              </a:solidFill>
              <a:latin typeface="Times New Roman"/>
            </a:endParaRPr>
          </a:p>
          <a:p>
            <a:pPr marL="285750" indent="-285750">
              <a:buFontTx/>
              <a:buChar char="-"/>
            </a:pPr>
            <a:r>
              <a:rPr lang="ru-RU" altLang="ru-RU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 2. Формировать у детей культурно-гигиенические навыки. </a:t>
            </a:r>
          </a:p>
          <a:p>
            <a:pPr marL="285750" indent="-285750">
              <a:buFontTx/>
              <a:buChar char="-"/>
            </a:pPr>
            <a:endParaRPr lang="ru-RU" altLang="ru-RU" dirty="0">
              <a:solidFill>
                <a:schemeClr val="accent3">
                  <a:lumMod val="50000"/>
                </a:schemeClr>
              </a:solidFill>
              <a:latin typeface="Times New Roman"/>
            </a:endParaRPr>
          </a:p>
          <a:p>
            <a:pPr marL="285750" indent="-285750">
              <a:buFontTx/>
              <a:buChar char="-"/>
            </a:pPr>
            <a:r>
              <a:rPr lang="ru-RU" altLang="ru-RU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 3. Закладывать основы доброжелательного отношения детей друг другу. </a:t>
            </a:r>
          </a:p>
          <a:p>
            <a:pPr marL="285750" indent="-285750">
              <a:buFontTx/>
              <a:buChar char="-"/>
            </a:pPr>
            <a:endParaRPr lang="ru-RU" altLang="ru-RU" dirty="0">
              <a:solidFill>
                <a:schemeClr val="accent3">
                  <a:lumMod val="50000"/>
                </a:schemeClr>
              </a:solidFill>
              <a:latin typeface="Times New Roman"/>
            </a:endParaRPr>
          </a:p>
          <a:p>
            <a:pPr marL="285750" indent="-285750">
              <a:buFontTx/>
              <a:buChar char="-"/>
            </a:pPr>
            <a:r>
              <a:rPr lang="ru-RU" altLang="ru-RU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 4. Создать особую системы взаимодействия с родителями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01122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856-(51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" y="4867525"/>
            <a:ext cx="2448272" cy="199054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 семьями воспитанников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115616" y="5733256"/>
            <a:ext cx="748883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Презентация летнего отдыха семьей</a:t>
            </a:r>
          </a:p>
          <a:p>
            <a:pPr algn="ctr">
              <a:spcBef>
                <a:spcPct val="0"/>
              </a:spcBef>
            </a:pPr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Группа № 9</a:t>
            </a:r>
          </a:p>
        </p:txBody>
      </p:sp>
      <p:pic>
        <p:nvPicPr>
          <p:cNvPr id="7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340768"/>
            <a:ext cx="3960438" cy="4238772"/>
          </a:xfrm>
          <a:prstGeom prst="rect">
            <a:avLst/>
          </a:prstGeom>
        </p:spPr>
      </p:pic>
      <p:pic>
        <p:nvPicPr>
          <p:cNvPr id="8" name="Объект 8"/>
          <p:cNvPicPr>
            <a:picLocks noGrp="1" noChangeAspect="1"/>
          </p:cNvPicPr>
          <p:nvPr>
            <p:ph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340768"/>
            <a:ext cx="4176464" cy="425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19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856-(51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" y="4867525"/>
            <a:ext cx="2448272" cy="199054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Взаимодействие с семьями воспитанников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115616" y="5733256"/>
            <a:ext cx="748883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600" dirty="0"/>
              <a:t>«</a:t>
            </a:r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Лента событий» с семейными презентациями</a:t>
            </a:r>
          </a:p>
          <a:p>
            <a:pPr algn="ctr">
              <a:spcBef>
                <a:spcPct val="0"/>
              </a:spcBef>
            </a:pPr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Группа № 9</a:t>
            </a:r>
          </a:p>
        </p:txBody>
      </p:sp>
      <p:pic>
        <p:nvPicPr>
          <p:cNvPr id="9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484784"/>
            <a:ext cx="3974549" cy="4252126"/>
          </a:xfrm>
          <a:prstGeom prst="rect">
            <a:avLst/>
          </a:prstGeom>
        </p:spPr>
      </p:pic>
      <p:pic>
        <p:nvPicPr>
          <p:cNvPr id="10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484784"/>
            <a:ext cx="4042612" cy="425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19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856-(51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" y="4867525"/>
            <a:ext cx="2448272" cy="199054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Совместные поделки </a:t>
            </a:r>
            <a:br>
              <a:rPr lang="ru-RU" altLang="ru-RU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и родителей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115616" y="5733256"/>
            <a:ext cx="748883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Группа № 9</a:t>
            </a:r>
          </a:p>
        </p:txBody>
      </p:sp>
      <p:pic>
        <p:nvPicPr>
          <p:cNvPr id="8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700808"/>
            <a:ext cx="3785708" cy="4104456"/>
          </a:xfrm>
          <a:prstGeom prst="rect">
            <a:avLst/>
          </a:prstGeom>
        </p:spPr>
      </p:pic>
      <p:pic>
        <p:nvPicPr>
          <p:cNvPr id="11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700808"/>
            <a:ext cx="377345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19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60848"/>
            <a:ext cx="8229600" cy="2160240"/>
          </a:xfrm>
        </p:spPr>
        <p:txBody>
          <a:bodyPr>
            <a:normAutofit/>
          </a:bodyPr>
          <a:lstStyle/>
          <a:p>
            <a:r>
              <a:rPr lang="ru-RU" altLang="ru-RU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altLang="ru-RU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ВНИМАНИЕ!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 descr="567856-(52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092850"/>
            <a:ext cx="2843808" cy="3776944"/>
          </a:xfrm>
          <a:prstGeom prst="rect">
            <a:avLst/>
          </a:prstGeom>
        </p:spPr>
      </p:pic>
      <p:pic>
        <p:nvPicPr>
          <p:cNvPr id="10" name="Рисунок 9" descr="567856-(51)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 flipH="1">
            <a:off x="6695728" y="0"/>
            <a:ext cx="2448272" cy="199054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49251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7856-(52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092850"/>
            <a:ext cx="2843808" cy="37769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209027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Создание условий силами родителей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7" name="Рисунок 6" descr="C:\Documents and Settings\Admin\Рабочий стол\Развивающ.игры\IMG_535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31281" y="2251766"/>
            <a:ext cx="4025054" cy="378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14831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«Гараж для больших машин» </a:t>
            </a:r>
          </a:p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 семья Зерновых</a:t>
            </a:r>
          </a:p>
        </p:txBody>
      </p:sp>
      <p:pic>
        <p:nvPicPr>
          <p:cNvPr id="11" name="Рисунок 10" descr="C:\Documents and Settings\Admin\Рабочий стол\Развивающ.игры\IMG_532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2272" y="2129449"/>
            <a:ext cx="3504803" cy="284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043621" y="5189272"/>
            <a:ext cx="2117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«Умные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крутилки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» 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семья Фоминых</a:t>
            </a:r>
          </a:p>
        </p:txBody>
      </p:sp>
    </p:spTree>
    <p:extLst>
      <p:ext uri="{BB962C8B-B14F-4D97-AF65-F5344CB8AC3E}">
        <p14:creationId xmlns:p14="http://schemas.microsoft.com/office/powerpoint/2010/main" val="2191620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7856-(52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092850"/>
            <a:ext cx="2843808" cy="37769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1904" y="209027"/>
            <a:ext cx="6326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Адаптационная юбка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9" name="Picture 7" descr="C:\Users\МДОУ64\Desktop\лпнп\DSC_06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939" y="1448494"/>
            <a:ext cx="3989669" cy="46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МДОУ64\Desktop\лпнп\DSC_06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664" y="1124744"/>
            <a:ext cx="3200139" cy="525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29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7856-(52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092850"/>
            <a:ext cx="2843808" cy="37769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1904" y="209027"/>
            <a:ext cx="6326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Эксперименты с песком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438287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418602"/>
            <a:ext cx="4572000" cy="309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13985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7856-(52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092850"/>
            <a:ext cx="2843808" cy="37769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1904" y="209027"/>
            <a:ext cx="6326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Эксперименты с водой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521350" cy="415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91111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7856-(52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092850"/>
            <a:ext cx="2843808" cy="37769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1904" y="209027"/>
            <a:ext cx="6822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Экскурсия в цветник</a:t>
            </a:r>
            <a:b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«Не мешайте нам трудится»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756" y="1700808"/>
            <a:ext cx="4343400" cy="396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3156" y="2677130"/>
            <a:ext cx="3766333" cy="361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481645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323a8944744691c7a6fa3b9bbfe58208c2f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743</Words>
  <Application>Microsoft Office PowerPoint</Application>
  <PresentationFormat>Экран (4:3)</PresentationFormat>
  <Paragraphs>251</Paragraphs>
  <Slides>43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43</vt:i4>
      </vt:variant>
    </vt:vector>
  </HeadingPairs>
  <TitlesOfParts>
    <vt:vector size="56" baseType="lpstr">
      <vt:lpstr>Arial</vt:lpstr>
      <vt:lpstr>Calibri</vt:lpstr>
      <vt:lpstr>Times New Roman</vt:lpstr>
      <vt:lpstr>Тема Office</vt:lpstr>
      <vt:lpstr>1_Тема Office</vt:lpstr>
      <vt:lpstr>2_Тема Office</vt:lpstr>
      <vt:lpstr>15_Тема Office</vt:lpstr>
      <vt:lpstr>13_Тема Office</vt:lpstr>
      <vt:lpstr>16_Тема Office</vt:lpstr>
      <vt:lpstr>17_Тема Office</vt:lpstr>
      <vt:lpstr>18_Тема Office</vt:lpstr>
      <vt:lpstr>8_Тема Office</vt:lpstr>
      <vt:lpstr>10_Тема Office</vt:lpstr>
      <vt:lpstr>ИТОГИ  реализации  общесадового проекта   «В гостях у лета»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Группы дошкольного возраста</vt:lpstr>
      <vt:lpstr>Основные направления:</vt:lpstr>
      <vt:lpstr>Тематические дни</vt:lpstr>
      <vt:lpstr>Тематические дни</vt:lpstr>
      <vt:lpstr>Тематические дни</vt:lpstr>
      <vt:lpstr>Тематические дни</vt:lpstr>
      <vt:lpstr>Тематические дни</vt:lpstr>
      <vt:lpstr>Тематические дни</vt:lpstr>
      <vt:lpstr>Тематические дни</vt:lpstr>
      <vt:lpstr>Тематические дни</vt:lpstr>
      <vt:lpstr>Презентация PowerPoint</vt:lpstr>
      <vt:lpstr>Метеостанция </vt:lpstr>
      <vt:lpstr>Поход на большую песочницу </vt:lpstr>
      <vt:lpstr>Поход на большую песочницу </vt:lpstr>
      <vt:lpstr>Музыкальный центр </vt:lpstr>
      <vt:lpstr>Огород </vt:lpstr>
      <vt:lpstr>Цветник </vt:lpstr>
      <vt:lpstr>Мероприятия для детей</vt:lpstr>
      <vt:lpstr>Праздник «Здравствуй, лето!» </vt:lpstr>
      <vt:lpstr>Праздник «Ивана Купалы» </vt:lpstr>
      <vt:lpstr>Праздник «Юные огнеборцы» </vt:lpstr>
      <vt:lpstr>Открытие II летних  олимпийских игр</vt:lpstr>
      <vt:lpstr>Спортивный праздник  «Мы верим в Россию, мы любим футбол!»</vt:lpstr>
      <vt:lpstr>Спортивный праздник  «До новых встреч лето»</vt:lpstr>
      <vt:lpstr>Взаимодействие с семьями воспитанников</vt:lpstr>
      <vt:lpstr>Взаимодействие с семьями воспитанников</vt:lpstr>
      <vt:lpstr>Взаимодействие с семьями воспитанников</vt:lpstr>
      <vt:lpstr>Взаимодействие с семьями воспитанников</vt:lpstr>
      <vt:lpstr>Взаимодействие с семьями воспитанников</vt:lpstr>
      <vt:lpstr>Взаимодействие с семьями воспитанников</vt:lpstr>
      <vt:lpstr>Совместные поделки  детей и родителей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Бабочка. Ромашка.</dc:title>
  <dc:subject>Шаблон</dc:subject>
  <dc:creator>Питинёва Антонина </dc:creator>
  <cp:keywords>шаблон, презентация, для детей</cp:keywords>
  <cp:lastModifiedBy>Анатолий Вишняков</cp:lastModifiedBy>
  <cp:revision>163</cp:revision>
  <dcterms:created xsi:type="dcterms:W3CDTF">2014-02-27T12:12:54Z</dcterms:created>
  <dcterms:modified xsi:type="dcterms:W3CDTF">2021-03-04T01:31:45Z</dcterms:modified>
</cp:coreProperties>
</file>